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32399288" cy="4320063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CE30CA2-0942-4618-BD46-0766740457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619640" y="2319624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A4D441B-4BEA-4CB7-93D3-7D2E29D1F1C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1656072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585FF11-F6A9-4A99-828C-2BBE46007D6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114782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21336840" y="1010880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16196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114782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21336840" y="23196240"/>
            <a:ext cx="938880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DDBCDDF-C29C-43A0-80A7-65F1D08D5D2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6DBE87-BB2D-4180-A7E9-C956DCF4D5D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0B17B2B-FC58-464F-95AB-28477121845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8AC4EF-1256-48C9-B610-0E5B5CBE20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86AFC4-838F-4776-9217-FB60C83CD66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619640" y="1723680"/>
            <a:ext cx="29158920" cy="3344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A0CDBEE-FA38-47CF-8D7E-560955ECD1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C1FEEB7-642A-4D91-B0E7-64DD26A1529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6560720" y="2319624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55AC9C2-CAAC-4F16-99D5-4D3A0731E6B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61964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16560720" y="10108800"/>
            <a:ext cx="1422936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1619640" y="23196240"/>
            <a:ext cx="29158920" cy="1195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7B34ABB-CF6C-4F74-A9D5-B518268462C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10732320" y="40040640"/>
            <a:ext cx="10932840" cy="2298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22881960" y="40040640"/>
            <a:ext cx="7288200" cy="2298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algn="r">
              <a:lnSpc>
                <a:spcPct val="100000"/>
              </a:lnSpc>
              <a:buNone/>
              <a:defRPr b="0" lang="es-AR" sz="425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0FE4252-604B-4527-9530-39BB441FED8C}" type="slidenum">
              <a:rPr b="0" lang="es-AR" sz="425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425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2227320" y="40040640"/>
            <a:ext cx="7288200" cy="2298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1619640" y="1723680"/>
            <a:ext cx="29158920" cy="721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1619640" y="10108800"/>
            <a:ext cx="29158920" cy="2505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 descr=""/>
          <p:cNvPicPr/>
          <p:nvPr/>
        </p:nvPicPr>
        <p:blipFill>
          <a:blip r:embed="rId1"/>
          <a:stretch/>
        </p:blipFill>
        <p:spPr>
          <a:xfrm>
            <a:off x="-16920" y="0"/>
            <a:ext cx="32392800" cy="3503520"/>
          </a:xfrm>
          <a:prstGeom prst="rect">
            <a:avLst/>
          </a:prstGeom>
          <a:ln w="9525">
            <a:noFill/>
          </a:ln>
        </p:spPr>
      </p:pic>
      <p:pic>
        <p:nvPicPr>
          <p:cNvPr id="42" name="Picture 2" descr=""/>
          <p:cNvPicPr/>
          <p:nvPr/>
        </p:nvPicPr>
        <p:blipFill>
          <a:blip r:embed="rId2"/>
          <a:stretch/>
        </p:blipFill>
        <p:spPr>
          <a:xfrm>
            <a:off x="-16920" y="3454920"/>
            <a:ext cx="32383080" cy="5732280"/>
          </a:xfrm>
          <a:prstGeom prst="rect">
            <a:avLst/>
          </a:prstGeom>
          <a:ln w="9525">
            <a:noFill/>
          </a:ln>
        </p:spPr>
      </p:pic>
      <p:sp>
        <p:nvSpPr>
          <p:cNvPr id="43" name="CuadroTexto 20"/>
          <p:cNvSpPr/>
          <p:nvPr/>
        </p:nvSpPr>
        <p:spPr>
          <a:xfrm>
            <a:off x="27100080" y="989640"/>
            <a:ext cx="50382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4000" spc="-1" strike="noStrike">
                <a:solidFill>
                  <a:srgbClr val="000000"/>
                </a:solidFill>
                <a:latin typeface="Cambria"/>
                <a:ea typeface="DejaVu Sans"/>
              </a:rPr>
              <a:t>INSERTE LOGO AFILIACIÓN ACÁ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4" name="CuadroTexto 22"/>
          <p:cNvSpPr/>
          <p:nvPr/>
        </p:nvSpPr>
        <p:spPr>
          <a:xfrm>
            <a:off x="891000" y="3530160"/>
            <a:ext cx="30615840" cy="268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s-AR" sz="8500" spc="-1" strike="noStrike">
                <a:solidFill>
                  <a:srgbClr val="ffffff"/>
                </a:solidFill>
                <a:latin typeface="Cambria"/>
                <a:ea typeface="DejaVu Sans"/>
              </a:rPr>
              <a:t>TÍTULO DEL POSTER TÍTULO DEL POSTER TÍTULO DEL POSTER</a:t>
            </a:r>
            <a:endParaRPr b="0" lang="en-US" sz="8500" spc="-1" strike="noStrike">
              <a:latin typeface="Arial"/>
            </a:endParaRPr>
          </a:p>
        </p:txBody>
      </p:sp>
      <p:sp>
        <p:nvSpPr>
          <p:cNvPr id="45" name="CuadroTexto 23"/>
          <p:cNvSpPr/>
          <p:nvPr/>
        </p:nvSpPr>
        <p:spPr>
          <a:xfrm>
            <a:off x="1043640" y="6307920"/>
            <a:ext cx="30615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6000" spc="-1" strike="noStrike">
                <a:solidFill>
                  <a:srgbClr val="ffffff"/>
                </a:solidFill>
                <a:latin typeface="Cambria"/>
                <a:ea typeface="DejaVu Sans"/>
              </a:rPr>
              <a:t>Nombre y Apellido, Nombre y Apellido, Nombre y Apellido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46" name="CuadroTexto 24"/>
          <p:cNvSpPr/>
          <p:nvPr/>
        </p:nvSpPr>
        <p:spPr>
          <a:xfrm>
            <a:off x="1048320" y="7522200"/>
            <a:ext cx="30615840" cy="161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AR" sz="5000" spc="-1" strike="noStrike">
                <a:solidFill>
                  <a:srgbClr val="ffffff"/>
                </a:solidFill>
                <a:latin typeface="Cambria"/>
                <a:ea typeface="DejaVu Sans"/>
              </a:rPr>
              <a:t>AFILIACIÓN, Calle sin nombre 1234, CP 0000, Ciudad, Argentina</a:t>
            </a:r>
            <a:endParaRPr b="0" lang="en-US" sz="5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s-AR" sz="5000" spc="-1" strike="noStrike">
                <a:solidFill>
                  <a:srgbClr val="ffffff"/>
                </a:solidFill>
                <a:latin typeface="Cambria"/>
                <a:ea typeface="DejaVu Sans"/>
              </a:rPr>
              <a:t>email.autor@correspondencia.com</a:t>
            </a:r>
            <a:endParaRPr b="0" lang="en-US" sz="5000" spc="-1" strike="noStrike">
              <a:latin typeface="Arial"/>
            </a:endParaRPr>
          </a:p>
        </p:txBody>
      </p:sp>
      <p:pic>
        <p:nvPicPr>
          <p:cNvPr id="47" name="Picture 11" descr=""/>
          <p:cNvPicPr/>
          <p:nvPr/>
        </p:nvPicPr>
        <p:blipFill>
          <a:blip r:embed="rId3"/>
          <a:stretch/>
        </p:blipFill>
        <p:spPr>
          <a:xfrm>
            <a:off x="771480" y="633240"/>
            <a:ext cx="3812400" cy="2179080"/>
          </a:xfrm>
          <a:prstGeom prst="rect">
            <a:avLst/>
          </a:prstGeom>
          <a:ln w="9525">
            <a:noFill/>
          </a:ln>
        </p:spPr>
      </p:pic>
      <p:sp>
        <p:nvSpPr>
          <p:cNvPr id="48" name=""/>
          <p:cNvSpPr/>
          <p:nvPr/>
        </p:nvSpPr>
        <p:spPr>
          <a:xfrm>
            <a:off x="11996640" y="1828800"/>
            <a:ext cx="8118720" cy="142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400" spc="-1" strike="noStrike">
                <a:solidFill>
                  <a:srgbClr val="ffffff"/>
                </a:solidFill>
                <a:latin typeface="Cambria"/>
                <a:ea typeface="DejaVu Sans"/>
              </a:rPr>
              <a:t>XXXVIII CONGRESO ARGENTINO </a:t>
            </a:r>
            <a:endParaRPr b="0" lang="en-US" sz="3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US" sz="3400" spc="-1" strike="noStrike">
                <a:solidFill>
                  <a:srgbClr val="ffffff"/>
                </a:solidFill>
                <a:latin typeface="Cambria"/>
                <a:ea typeface="DejaVu Sans"/>
              </a:rPr>
              <a:t>DE MECÁNICA COMPUTACIONAL</a:t>
            </a:r>
            <a:endParaRPr b="0" lang="en-US" sz="3400" spc="-1" strike="noStrike">
              <a:latin typeface="Arial"/>
            </a:endParaRPr>
          </a:p>
        </p:txBody>
      </p:sp>
      <p:sp>
        <p:nvSpPr>
          <p:cNvPr id="49" name=""/>
          <p:cNvSpPr/>
          <p:nvPr/>
        </p:nvSpPr>
        <p:spPr>
          <a:xfrm>
            <a:off x="10744200" y="-408600"/>
            <a:ext cx="11356560" cy="295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en-US" sz="16000" spc="327" strike="noStrike">
                <a:solidFill>
                  <a:srgbClr val="ffffff"/>
                </a:solidFill>
                <a:latin typeface="TeXGyreHerosCn"/>
                <a:ea typeface="DejaVu Sans"/>
              </a:rPr>
              <a:t>MECOM</a:t>
            </a:r>
            <a:r>
              <a:rPr b="1" lang="en-US" sz="16000" spc="327" strike="noStrike">
                <a:solidFill>
                  <a:srgbClr val="000000"/>
                </a:solidFill>
                <a:latin typeface="TeXGyreHerosCn"/>
                <a:ea typeface="DejaVu Sans"/>
              </a:rPr>
              <a:t> </a:t>
            </a:r>
            <a:r>
              <a:rPr b="1" lang="en-US" sz="16000" spc="327" strike="noStrike">
                <a:solidFill>
                  <a:srgbClr val="b4c7dc"/>
                </a:solidFill>
                <a:latin typeface="TeXGyreHerosCn"/>
                <a:ea typeface="DejaVu Sans"/>
              </a:rPr>
              <a:t>2</a:t>
            </a:r>
            <a:r>
              <a:rPr b="1" lang="en-US" sz="16000" spc="327" strike="noStrike">
                <a:solidFill>
                  <a:srgbClr val="b4c8dc"/>
                </a:solidFill>
                <a:latin typeface="TeXGyreHerosCn"/>
                <a:ea typeface="DejaVu Sans"/>
              </a:rPr>
              <a:t>02</a:t>
            </a:r>
            <a:r>
              <a:rPr b="1" lang="en-US" sz="16000" spc="327" strike="noStrike">
                <a:solidFill>
                  <a:srgbClr val="b4c7dc"/>
                </a:solidFill>
                <a:latin typeface="TeXGyreHerosCn"/>
                <a:ea typeface="DejaVu Sans"/>
              </a:rPr>
              <a:t>2</a:t>
            </a:r>
            <a:endParaRPr b="0" lang="en-US" sz="16000" spc="-1" strike="noStrike">
              <a:latin typeface="Arial"/>
            </a:endParaRPr>
          </a:p>
        </p:txBody>
      </p:sp>
      <p:pic>
        <p:nvPicPr>
          <p:cNvPr id="50" name="" descr=""/>
          <p:cNvPicPr/>
          <p:nvPr/>
        </p:nvPicPr>
        <p:blipFill>
          <a:blip r:embed="rId4"/>
          <a:stretch/>
        </p:blipFill>
        <p:spPr>
          <a:xfrm>
            <a:off x="22570200" y="842760"/>
            <a:ext cx="4727160" cy="1761840"/>
          </a:xfrm>
          <a:prstGeom prst="rect">
            <a:avLst/>
          </a:prstGeom>
          <a:ln w="0">
            <a:noFill/>
          </a:ln>
        </p:spPr>
      </p:pic>
      <p:pic>
        <p:nvPicPr>
          <p:cNvPr id="51" name="" descr=""/>
          <p:cNvPicPr/>
          <p:nvPr/>
        </p:nvPicPr>
        <p:blipFill>
          <a:blip r:embed="rId5"/>
          <a:stretch/>
        </p:blipFill>
        <p:spPr>
          <a:xfrm>
            <a:off x="6376320" y="25200"/>
            <a:ext cx="3156840" cy="323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Application>LibreOffice/7.3.4.2$Linux_X86_64 LibreOffice_project/30$Build-2</Application>
  <AppVersion>15.0000</AppVersion>
  <Words>38</Words>
  <Paragraphs>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2019-06-25T12:52:56Z</dcterms:created>
  <dc:creator>Na Denise</dc:creator>
  <dc:description/>
  <dc:language>en-US</dc:language>
  <cp:lastModifiedBy/>
  <dcterms:modified xsi:type="dcterms:W3CDTF">2022-07-07T16:54:14Z</dcterms:modified>
  <cp:revision>13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Personalizado</vt:lpwstr>
  </property>
  <property fmtid="{D5CDD505-2E9C-101B-9397-08002B2CF9AE}" pid="3" name="Slides">
    <vt:i4>1</vt:i4>
  </property>
</Properties>
</file>