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32399288" cy="4320063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9D150B4-ED63-4DA8-A060-563EE9050F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619640" y="2319624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7213E04-856E-4048-AA7D-63B314D8DA2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1656072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32A1F51-BAEF-4BC5-8690-D11EE4FAB58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114782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213368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16196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114782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213368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CB851E-6D67-4FD4-81C0-FC12A0DD6C3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399B170-CB0E-42FC-9370-E57C0CEC122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9960435-ADF3-4ED1-ABF9-007E283569E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0AED66B-8D67-4848-880B-C81F34FDC20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1AF5DAC-6BAD-4816-972B-902941FFD9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619640" y="1723680"/>
            <a:ext cx="29158920" cy="3344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F734FAE-9FE4-4C2C-B2D2-455DC376AD4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9796AD7-37AA-4EB2-938D-4D8E9D9E23F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656072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35EBB8F-9734-4BD1-B5CF-165CE6ABB4B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AB3E868-BCE6-4987-B8A3-DBF9EBF8A76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10732320" y="40040640"/>
            <a:ext cx="10932480" cy="2297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22881960" y="40040640"/>
            <a:ext cx="7287840" cy="2297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s-AR" sz="425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E95EAB96-D771-4ECC-AC28-448E6C908C4D}" type="slidenum">
              <a:rPr b="0" lang="es-AR" sz="425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425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2227320" y="40040640"/>
            <a:ext cx="7287840" cy="2297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 descr=""/>
          <p:cNvPicPr/>
          <p:nvPr/>
        </p:nvPicPr>
        <p:blipFill>
          <a:blip r:embed="rId1"/>
          <a:stretch/>
        </p:blipFill>
        <p:spPr>
          <a:xfrm>
            <a:off x="9360" y="-48240"/>
            <a:ext cx="32392440" cy="3503160"/>
          </a:xfrm>
          <a:prstGeom prst="rect">
            <a:avLst/>
          </a:prstGeom>
          <a:ln w="9525">
            <a:noFill/>
          </a:ln>
        </p:spPr>
      </p:pic>
      <p:pic>
        <p:nvPicPr>
          <p:cNvPr id="42" name="Picture 2" descr=""/>
          <p:cNvPicPr/>
          <p:nvPr/>
        </p:nvPicPr>
        <p:blipFill>
          <a:blip r:embed="rId2"/>
          <a:stretch/>
        </p:blipFill>
        <p:spPr>
          <a:xfrm>
            <a:off x="-16920" y="3454920"/>
            <a:ext cx="32382720" cy="5731920"/>
          </a:xfrm>
          <a:prstGeom prst="rect">
            <a:avLst/>
          </a:prstGeom>
          <a:ln w="9525">
            <a:noFill/>
          </a:ln>
        </p:spPr>
      </p:pic>
      <p:sp>
        <p:nvSpPr>
          <p:cNvPr id="43" name="CuadroTexto 20"/>
          <p:cNvSpPr/>
          <p:nvPr/>
        </p:nvSpPr>
        <p:spPr>
          <a:xfrm>
            <a:off x="27100080" y="989640"/>
            <a:ext cx="503784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4000" spc="-1" strike="noStrike">
                <a:solidFill>
                  <a:srgbClr val="000000"/>
                </a:solidFill>
                <a:latin typeface="Cambria"/>
                <a:ea typeface="DejaVu Sans"/>
              </a:rPr>
              <a:t>INSERTE LOGO AFILIACIÓN ACÁ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4" name="CuadroTexto 22"/>
          <p:cNvSpPr/>
          <p:nvPr/>
        </p:nvSpPr>
        <p:spPr>
          <a:xfrm>
            <a:off x="891000" y="3530160"/>
            <a:ext cx="30615480" cy="268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s-AR" sz="8500" spc="-1" strike="noStrike">
                <a:solidFill>
                  <a:srgbClr val="ffffff"/>
                </a:solidFill>
                <a:latin typeface="Arial"/>
                <a:ea typeface="DejaVu Sans"/>
              </a:rPr>
              <a:t>TÍTULO DEL POSTER TÍTULO DEL POSTER TÍTULO DEL POSTER</a:t>
            </a:r>
            <a:endParaRPr b="0" lang="en-US" sz="8500" spc="-1" strike="noStrike">
              <a:latin typeface="Arial"/>
            </a:endParaRPr>
          </a:p>
        </p:txBody>
      </p:sp>
      <p:sp>
        <p:nvSpPr>
          <p:cNvPr id="45" name="CuadroTexto 23"/>
          <p:cNvSpPr/>
          <p:nvPr/>
        </p:nvSpPr>
        <p:spPr>
          <a:xfrm>
            <a:off x="1043640" y="6307920"/>
            <a:ext cx="306154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6000" spc="-1" strike="noStrike">
                <a:solidFill>
                  <a:srgbClr val="ffffff"/>
                </a:solidFill>
                <a:latin typeface="Arial"/>
                <a:ea typeface="DejaVu Sans"/>
              </a:rPr>
              <a:t>Nombre y Apellido, Nombre y Apellido, Nombre y Apellido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46" name="CuadroTexto 24"/>
          <p:cNvSpPr/>
          <p:nvPr/>
        </p:nvSpPr>
        <p:spPr>
          <a:xfrm>
            <a:off x="1048320" y="7522200"/>
            <a:ext cx="30615480" cy="161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5000" spc="-1" strike="noStrike">
                <a:solidFill>
                  <a:srgbClr val="ffffff"/>
                </a:solidFill>
                <a:latin typeface="Arial"/>
                <a:ea typeface="DejaVu Sans"/>
              </a:rPr>
              <a:t>AFILIACIÓN, Calle sin nombre 1234, CP 0000, Ciudad, Argentina</a:t>
            </a:r>
            <a:endParaRPr b="0" lang="en-US" sz="5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s-AR" sz="5000" spc="-1" strike="noStrike">
                <a:solidFill>
                  <a:srgbClr val="ffffff"/>
                </a:solidFill>
                <a:latin typeface="Arial"/>
                <a:ea typeface="DejaVu Sans"/>
              </a:rPr>
              <a:t>email.autor@correspondencia.com</a:t>
            </a:r>
            <a:endParaRPr b="0" lang="en-US" sz="5000" spc="-1" strike="noStrike">
              <a:latin typeface="Arial"/>
            </a:endParaRPr>
          </a:p>
        </p:txBody>
      </p:sp>
      <p:pic>
        <p:nvPicPr>
          <p:cNvPr id="47" name="Picture 11" descr=""/>
          <p:cNvPicPr/>
          <p:nvPr/>
        </p:nvPicPr>
        <p:blipFill>
          <a:blip r:embed="rId3"/>
          <a:stretch/>
        </p:blipFill>
        <p:spPr>
          <a:xfrm>
            <a:off x="771480" y="633240"/>
            <a:ext cx="3812040" cy="2178720"/>
          </a:xfrm>
          <a:prstGeom prst="rect">
            <a:avLst/>
          </a:prstGeom>
          <a:ln w="9525">
            <a:noFill/>
          </a:ln>
        </p:spPr>
      </p:pic>
      <p:pic>
        <p:nvPicPr>
          <p:cNvPr id="48" name="" descr=""/>
          <p:cNvPicPr/>
          <p:nvPr/>
        </p:nvPicPr>
        <p:blipFill>
          <a:blip r:embed="rId4"/>
          <a:stretch/>
        </p:blipFill>
        <p:spPr>
          <a:xfrm>
            <a:off x="6772320" y="25200"/>
            <a:ext cx="3156480" cy="3238920"/>
          </a:xfrm>
          <a:prstGeom prst="rect">
            <a:avLst/>
          </a:prstGeom>
          <a:ln w="0">
            <a:noFill/>
          </a:ln>
        </p:spPr>
      </p:pic>
      <p:pic>
        <p:nvPicPr>
          <p:cNvPr id="49" name="" descr=""/>
          <p:cNvPicPr/>
          <p:nvPr/>
        </p:nvPicPr>
        <p:blipFill>
          <a:blip r:embed="rId5"/>
          <a:stretch/>
        </p:blipFill>
        <p:spPr>
          <a:xfrm>
            <a:off x="11080440" y="72000"/>
            <a:ext cx="11142360" cy="2971800"/>
          </a:xfrm>
          <a:prstGeom prst="rect">
            <a:avLst/>
          </a:prstGeom>
          <a:ln w="0">
            <a:noFill/>
          </a:ln>
        </p:spPr>
      </p:pic>
      <p:pic>
        <p:nvPicPr>
          <p:cNvPr id="50" name="" descr=""/>
          <p:cNvPicPr/>
          <p:nvPr/>
        </p:nvPicPr>
        <p:blipFill>
          <a:blip r:embed="rId6"/>
          <a:stretch/>
        </p:blipFill>
        <p:spPr>
          <a:xfrm>
            <a:off x="21691800" y="457200"/>
            <a:ext cx="5486400" cy="1992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Application>LibreOffice/7.3.4.2$Linux_X86_64 LibreOffice_project/30$Build-2</Application>
  <AppVersion>15.0000</AppVersion>
  <Words>38</Words>
  <Paragraphs>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2019-06-25T12:52:56Z</dcterms:created>
  <dc:creator>Na Denise</dc:creator>
  <dc:description/>
  <dc:language>en-US</dc:language>
  <cp:lastModifiedBy/>
  <dcterms:modified xsi:type="dcterms:W3CDTF">2022-07-11T10:26:22Z</dcterms:modified>
  <cp:revision>15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Personalizado</vt:lpwstr>
  </property>
  <property fmtid="{D5CDD505-2E9C-101B-9397-08002B2CF9AE}" pid="3" name="Slides">
    <vt:i4>1</vt:i4>
  </property>
</Properties>
</file>