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1675388" cy="442753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LnwaGHqfZV/q7kPS986gRpp5c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7D8"/>
    <a:srgbClr val="156CB5"/>
    <a:srgbClr val="4075B1"/>
    <a:srgbClr val="4B9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75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01863" y="685800"/>
            <a:ext cx="24542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01863" y="685800"/>
            <a:ext cx="24542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375655" y="7245997"/>
            <a:ext cx="26924080" cy="15414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78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3959424" y="23254824"/>
            <a:ext cx="23756541" cy="10689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716"/>
            </a:lvl1pPr>
            <a:lvl2pPr lvl="1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262"/>
            </a:lvl2pPr>
            <a:lvl3pPr lvl="2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537"/>
            </a:lvl3pPr>
            <a:lvl4pPr lvl="3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4pPr>
            <a:lvl5pPr lvl="4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5pPr>
            <a:lvl6pPr lvl="5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6pPr>
            <a:lvl7pPr lvl="6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7pPr>
            <a:lvl8pPr lvl="7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8pPr>
            <a:lvl9pPr lvl="8" algn="ctr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177683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791535" y="12172417"/>
            <a:ext cx="28092319" cy="27320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322037" y="17702918"/>
            <a:ext cx="37521334" cy="6830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6535945" y="11070884"/>
            <a:ext cx="37521334" cy="20094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177683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177683" y="11786269"/>
            <a:ext cx="27320022" cy="2809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161187" y="11038110"/>
            <a:ext cx="27320022" cy="18417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78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161187" y="29629668"/>
            <a:ext cx="27320022" cy="9685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23429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716">
                <a:solidFill>
                  <a:schemeClr val="dk1"/>
                </a:solidFill>
              </a:defRPr>
            </a:lvl1pPr>
            <a:lvl2pPr marL="937169" lvl="1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262">
                <a:solidFill>
                  <a:srgbClr val="888888"/>
                </a:solidFill>
              </a:defRPr>
            </a:lvl2pPr>
            <a:lvl3pPr marL="1405753" lvl="2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537">
                <a:solidFill>
                  <a:srgbClr val="888888"/>
                </a:solidFill>
              </a:defRPr>
            </a:lvl3pPr>
            <a:lvl4pPr marL="1874337" lvl="3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4pPr>
            <a:lvl5pPr marL="2342921" lvl="4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5pPr>
            <a:lvl6pPr marL="2811506" lvl="5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6pPr>
            <a:lvl7pPr marL="3280090" lvl="6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7pPr>
            <a:lvl8pPr marL="3748674" lvl="7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8pPr>
            <a:lvl9pPr marL="4217259" lvl="8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81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177683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177683" y="11786269"/>
            <a:ext cx="13462040" cy="2809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6035666" y="11786269"/>
            <a:ext cx="13462040" cy="2809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181809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181813" y="10853620"/>
            <a:ext cx="13400171" cy="5319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68584" lvl="0" indent="-23429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716" b="1"/>
            </a:lvl1pPr>
            <a:lvl2pPr marL="937169" lvl="1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262" b="1"/>
            </a:lvl2pPr>
            <a:lvl3pPr marL="1405753" lvl="2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537" b="1"/>
            </a:lvl3pPr>
            <a:lvl4pPr marL="1874337" lvl="3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4pPr>
            <a:lvl5pPr marL="2342921" lvl="4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5pPr>
            <a:lvl6pPr marL="2811506" lvl="5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6pPr>
            <a:lvl7pPr marL="3280090" lvl="6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7pPr>
            <a:lvl8pPr marL="3748674" lvl="7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8pPr>
            <a:lvl9pPr marL="4217259" lvl="8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181813" y="16172811"/>
            <a:ext cx="13400171" cy="23787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6035668" y="10853620"/>
            <a:ext cx="13466165" cy="5319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68584" lvl="0" indent="-23429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716" b="1"/>
            </a:lvl1pPr>
            <a:lvl2pPr marL="937169" lvl="1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262" b="1"/>
            </a:lvl2pPr>
            <a:lvl3pPr marL="1405753" lvl="2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537" b="1"/>
            </a:lvl3pPr>
            <a:lvl4pPr marL="1874337" lvl="3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4pPr>
            <a:lvl5pPr marL="2342921" lvl="4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5pPr>
            <a:lvl6pPr marL="2811506" lvl="5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6pPr>
            <a:lvl7pPr marL="3280090" lvl="6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7pPr>
            <a:lvl8pPr marL="3748674" lvl="7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8pPr>
            <a:lvl9pPr marL="4217259" lvl="8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6035668" y="16172811"/>
            <a:ext cx="13466165" cy="23787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351438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37169" lvl="1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405753" lvl="2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74337" lvl="3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342921" lvl="4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811506" lvl="5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80090" lvl="6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748674" lvl="7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217259" lvl="8" indent="-351438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177683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181809" y="2951692"/>
            <a:ext cx="10216137" cy="1033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6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3466165" y="6374845"/>
            <a:ext cx="16035666" cy="31464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97218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620"/>
            </a:lvl1pPr>
            <a:lvl2pPr marL="937169" lvl="1" indent="-87996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10168"/>
            </a:lvl2pPr>
            <a:lvl3pPr marL="1405753" lvl="2" indent="-78774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716"/>
            </a:lvl3pPr>
            <a:lvl4pPr marL="1874337" lvl="3" indent="-695457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4pPr>
            <a:lvl5pPr marL="2342921" lvl="4" indent="-695457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5pPr>
            <a:lvl6pPr marL="2811506" lvl="5" indent="-695456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6pPr>
            <a:lvl7pPr marL="3280090" lvl="6" indent="-695456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7pPr>
            <a:lvl8pPr marL="3748674" lvl="7" indent="-695456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8pPr>
            <a:lvl9pPr marL="4217259" lvl="8" indent="-695456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262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181809" y="13282612"/>
            <a:ext cx="10216137" cy="246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23429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1pPr>
            <a:lvl2pPr marL="937169" lvl="1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5084"/>
            </a:lvl2pPr>
            <a:lvl3pPr marL="1405753" lvl="2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358"/>
            </a:lvl3pPr>
            <a:lvl4pPr marL="1874337" lvl="3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4pPr>
            <a:lvl5pPr marL="2342921" lvl="4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5pPr>
            <a:lvl6pPr marL="2811506" lvl="5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6pPr>
            <a:lvl7pPr marL="3280090" lvl="6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7pPr>
            <a:lvl8pPr marL="3748674" lvl="7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8pPr>
            <a:lvl9pPr marL="4217259" lvl="8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181809" y="2951692"/>
            <a:ext cx="10216137" cy="10330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6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3466165" y="6374845"/>
            <a:ext cx="16035666" cy="3146421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181809" y="13282612"/>
            <a:ext cx="10216137" cy="246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68584" lvl="0" indent="-234292" algn="l">
              <a:lnSpc>
                <a:spcPct val="90000"/>
              </a:lnSpc>
              <a:spcBef>
                <a:spcPts val="363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810"/>
            </a:lvl1pPr>
            <a:lvl2pPr marL="937169" lvl="1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5084"/>
            </a:lvl2pPr>
            <a:lvl3pPr marL="1405753" lvl="2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358"/>
            </a:lvl3pPr>
            <a:lvl4pPr marL="1874337" lvl="3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4pPr>
            <a:lvl5pPr marL="2342921" lvl="4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5pPr>
            <a:lvl6pPr marL="2811506" lvl="5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6pPr>
            <a:lvl7pPr marL="3280090" lvl="6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7pPr>
            <a:lvl8pPr marL="3748674" lvl="7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8pPr>
            <a:lvl9pPr marL="4217259" lvl="8" indent="-234292" algn="l">
              <a:lnSpc>
                <a:spcPct val="90000"/>
              </a:lnSpc>
              <a:spcBef>
                <a:spcPts val="1816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631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177683" y="2357264"/>
            <a:ext cx="27320022" cy="855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177683" y="11786269"/>
            <a:ext cx="27320022" cy="2809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17768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0492472" y="41036723"/>
            <a:ext cx="10690444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2370743" y="41036723"/>
            <a:ext cx="7126962" cy="2357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435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3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.autor@correspondencia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" y="-1"/>
            <a:ext cx="31689012" cy="357887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3699" tIns="46837" rIns="93699" bIns="46837" anchor="ctr" anchorCtr="0">
            <a:noAutofit/>
          </a:bodyPr>
          <a:lstStyle/>
          <a:p>
            <a:pPr algn="ctr">
              <a:buSzPts val="1800"/>
            </a:pPr>
            <a:endParaRPr sz="184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" y="3578872"/>
            <a:ext cx="31675388" cy="68859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3699" tIns="46837" rIns="93699" bIns="46837" anchor="ctr" anchorCtr="0">
            <a:noAutofit/>
          </a:bodyPr>
          <a:lstStyle/>
          <a:p>
            <a:pPr algn="ctr">
              <a:buSzPts val="1800"/>
            </a:pPr>
            <a:endParaRPr sz="184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6455846" y="116277"/>
            <a:ext cx="4572794" cy="3418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99" tIns="46837" rIns="93699" bIns="46837" anchor="t" anchorCtr="0">
            <a:spAutoFit/>
          </a:bodyPr>
          <a:lstStyle/>
          <a:p>
            <a:pPr algn="ctr">
              <a:buSzPts val="6000"/>
            </a:pPr>
            <a:r>
              <a:rPr lang="es-AR" sz="5400">
                <a:solidFill>
                  <a:srgbClr val="FF0000"/>
                </a:solidFill>
                <a:latin typeface="+mj-lt"/>
                <a:ea typeface="Calibri"/>
                <a:cs typeface="Calibri"/>
                <a:sym typeface="Calibri"/>
              </a:rPr>
              <a:t>INSERTE LOGO FILIACIÓN ACÁ</a:t>
            </a:r>
            <a:endParaRPr sz="5400">
              <a:solidFill>
                <a:srgbClr val="FF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792480" y="4242915"/>
            <a:ext cx="30236160" cy="284267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3699" tIns="46837" rIns="93699" bIns="46837" anchor="t" anchorCtr="0">
            <a:spAutoFit/>
          </a:bodyPr>
          <a:lstStyle/>
          <a:p>
            <a:pPr algn="ctr">
              <a:buSzPts val="8500"/>
            </a:pPr>
            <a:r>
              <a:rPr lang="es-AR" sz="8712" b="1">
                <a:solidFill>
                  <a:schemeClr val="bg1"/>
                </a:solidFill>
              </a:rPr>
              <a:t>TÍTULO DEL POSTER TÍTULO DEL POSTER TÍTULO DEL POSTER</a:t>
            </a:r>
            <a:endParaRPr sz="8712" b="1">
              <a:solidFill>
                <a:schemeClr val="bg1"/>
              </a:solidFill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792481" y="7749628"/>
            <a:ext cx="30236160" cy="24606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3699" tIns="46837" rIns="93699" bIns="46837" anchor="t" anchorCtr="0">
            <a:spAutoFit/>
          </a:bodyPr>
          <a:lstStyle/>
          <a:p>
            <a:pPr algn="ctr">
              <a:buSzPts val="5000"/>
            </a:pPr>
            <a:r>
              <a:rPr lang="es-AR" sz="5125" u="sng">
                <a:solidFill>
                  <a:schemeClr val="bg1"/>
                </a:solidFill>
              </a:rPr>
              <a:t>Nombre/s</a:t>
            </a:r>
            <a:r>
              <a:rPr lang="es-AR" sz="5125">
                <a:solidFill>
                  <a:schemeClr val="bg1"/>
                </a:solidFill>
              </a:rPr>
              <a:t> </a:t>
            </a:r>
            <a:r>
              <a:rPr lang="es-AR" sz="5125" u="sng">
                <a:solidFill>
                  <a:schemeClr val="bg1"/>
                </a:solidFill>
              </a:rPr>
              <a:t>Apellido/s</a:t>
            </a:r>
            <a:r>
              <a:rPr lang="es-AR" sz="5125">
                <a:solidFill>
                  <a:schemeClr val="bg1"/>
                </a:solidFill>
              </a:rPr>
              <a:t> </a:t>
            </a:r>
            <a:r>
              <a:rPr lang="en-US" sz="5125">
                <a:solidFill>
                  <a:schemeClr val="bg1"/>
                </a:solidFill>
              </a:rPr>
              <a:t>&amp; </a:t>
            </a:r>
            <a:r>
              <a:rPr lang="es-AR" sz="5125">
                <a:solidFill>
                  <a:schemeClr val="bg1"/>
                </a:solidFill>
              </a:rPr>
              <a:t>Nombre/s Apellido/s</a:t>
            </a:r>
          </a:p>
          <a:p>
            <a:pPr algn="ctr">
              <a:buSzPts val="5000"/>
            </a:pPr>
            <a:r>
              <a:rPr lang="es-AR" sz="5125">
                <a:solidFill>
                  <a:schemeClr val="bg1"/>
                </a:solidFill>
              </a:rPr>
              <a:t>FILIACIÓN, Calle XX 123, CP 0000, Ciudad, Pa</a:t>
            </a:r>
            <a:r>
              <a:rPr lang="es-419" sz="5125">
                <a:solidFill>
                  <a:schemeClr val="bg1"/>
                </a:solidFill>
              </a:rPr>
              <a:t>ís</a:t>
            </a:r>
            <a:endParaRPr sz="1435">
              <a:solidFill>
                <a:schemeClr val="bg1"/>
              </a:solidFill>
            </a:endParaRPr>
          </a:p>
          <a:p>
            <a:pPr algn="ctr">
              <a:buSzPts val="5000"/>
            </a:pPr>
            <a:r>
              <a:rPr lang="es-AR" sz="5125">
                <a:solidFill>
                  <a:schemeClr val="bg1"/>
                </a:solidFill>
                <a:hlinkClick r:id="rId3"/>
              </a:rPr>
              <a:t>email.autor@correspondencia.com</a:t>
            </a:r>
            <a:endParaRPr lang="es-AR" sz="5125">
              <a:solidFill>
                <a:schemeClr val="bg1"/>
              </a:solidFill>
            </a:endParaRP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7C5448C0-D5D1-63BB-C954-D80355990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3" y="164115"/>
            <a:ext cx="4337183" cy="1657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948F9B56-C739-CB43-0541-DC00EFF38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68" y="698523"/>
            <a:ext cx="2891619" cy="180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6598EA10-C186-AD7A-4A83-2A06B1ED5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124" y="1789435"/>
            <a:ext cx="2292156" cy="171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C1B39FD-30EA-7613-8C07-01DA8A3AA7B7}"/>
              </a:ext>
            </a:extLst>
          </p:cNvPr>
          <p:cNvGrpSpPr/>
          <p:nvPr/>
        </p:nvGrpSpPr>
        <p:grpSpPr>
          <a:xfrm>
            <a:off x="7901635" y="185590"/>
            <a:ext cx="18417537" cy="3246120"/>
            <a:chOff x="8358835" y="185590"/>
            <a:chExt cx="18417537" cy="3246120"/>
          </a:xfrm>
        </p:grpSpPr>
        <p:sp>
          <p:nvSpPr>
            <p:cNvPr id="2" name="Google Shape;86;p1">
              <a:extLst>
                <a:ext uri="{FF2B5EF4-FFF2-40B4-BE49-F238E27FC236}">
                  <a16:creationId xmlns:a16="http://schemas.microsoft.com/office/drawing/2014/main" id="{B8E8397E-1B18-1EAF-D5C8-A439BD9B670F}"/>
                </a:ext>
              </a:extLst>
            </p:cNvPr>
            <p:cNvSpPr txBox="1"/>
            <p:nvPr/>
          </p:nvSpPr>
          <p:spPr>
            <a:xfrm>
              <a:off x="13083829" y="185590"/>
              <a:ext cx="13692543" cy="3246120"/>
            </a:xfrm>
            <a:prstGeom prst="rect">
              <a:avLst/>
            </a:prstGeom>
            <a:solidFill>
              <a:srgbClr val="2287D8"/>
            </a:solidFill>
            <a:ln>
              <a:noFill/>
            </a:ln>
          </p:spPr>
          <p:txBody>
            <a:bodyPr spcFirstLastPara="1" wrap="square" lIns="93699" tIns="46837" rIns="93699" bIns="46837" anchor="t" anchorCtr="0">
              <a:noAutofit/>
            </a:bodyPr>
            <a:lstStyle/>
            <a:p>
              <a:pPr marL="228600">
                <a:spcBef>
                  <a:spcPts val="1200"/>
                </a:spcBef>
                <a:buSzPts val="6000"/>
              </a:pPr>
              <a:r>
                <a:rPr lang="es-AR" sz="5400" b="1">
                  <a:solidFill>
                    <a:schemeClr val="bg1"/>
                  </a:solidFill>
                  <a:latin typeface="+mj-lt"/>
                  <a:ea typeface="Calibri"/>
                  <a:cs typeface="Calibri"/>
                  <a:sym typeface="Calibri"/>
                </a:rPr>
                <a:t>MECOM 2025</a:t>
              </a:r>
            </a:p>
            <a:p>
              <a:pPr marL="228600">
                <a:spcBef>
                  <a:spcPts val="1200"/>
                </a:spcBef>
                <a:buSzPts val="6000"/>
              </a:pPr>
              <a:r>
                <a:rPr lang="es-AR" sz="4400">
                  <a:solidFill>
                    <a:schemeClr val="bg1"/>
                  </a:solidFill>
                  <a:latin typeface="+mj-lt"/>
                  <a:ea typeface="Calibri"/>
                  <a:cs typeface="Calibri"/>
                  <a:sym typeface="Calibri"/>
                </a:rPr>
                <a:t>XLI Congreso Argentino de Mec</a:t>
              </a:r>
              <a:r>
                <a:rPr lang="es-419" sz="4400">
                  <a:solidFill>
                    <a:schemeClr val="bg1"/>
                  </a:solidFill>
                  <a:latin typeface="+mj-lt"/>
                  <a:ea typeface="Calibri"/>
                  <a:cs typeface="Calibri"/>
                  <a:sym typeface="Calibri"/>
                </a:rPr>
                <a:t>á</a:t>
              </a:r>
              <a:r>
                <a:rPr lang="es-AR" sz="4400">
                  <a:solidFill>
                    <a:schemeClr val="bg1"/>
                  </a:solidFill>
                  <a:latin typeface="+mj-lt"/>
                  <a:ea typeface="Calibri"/>
                  <a:cs typeface="Calibri"/>
                  <a:sym typeface="Calibri"/>
                </a:rPr>
                <a:t>nica Computacional</a:t>
              </a:r>
            </a:p>
            <a:p>
              <a:pPr marL="228600">
                <a:spcBef>
                  <a:spcPts val="2400"/>
                </a:spcBef>
                <a:buSzPts val="6000"/>
              </a:pPr>
              <a:r>
                <a:rPr lang="es-AR" sz="3600">
                  <a:solidFill>
                    <a:schemeClr val="bg1"/>
                  </a:solidFill>
                  <a:latin typeface="+mj-lt"/>
                  <a:ea typeface="Calibri"/>
                  <a:cs typeface="Calibri"/>
                  <a:sym typeface="Calibri"/>
                </a:rPr>
                <a:t>11 al 14 de Nov. 2025, Buenos Aires, Argentina</a:t>
              </a:r>
              <a:endParaRPr sz="3600">
                <a:solidFill>
                  <a:schemeClr val="bg1"/>
                </a:solidFill>
                <a:latin typeface="+mj-lt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4FC33BB-D0C9-4E7A-737E-E076BCCF6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58835" y="185590"/>
              <a:ext cx="4572794" cy="324612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Paula Folino</dc:creator>
  <cp:lastModifiedBy>Paula Folino</cp:lastModifiedBy>
  <cp:revision>2</cp:revision>
  <dcterms:modified xsi:type="dcterms:W3CDTF">2025-04-07T14:56:54Z</dcterms:modified>
</cp:coreProperties>
</file>